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Open Sans" panose="020B0606030504020204" pitchFamily="3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38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20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Fake News Detection Using AI and NLP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497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677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By Amey Medewar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858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outlines the progress in developing an AI-driven system to detect and classify fake news through linguistic, statistical, and semantic analysis, addressing the growing challenge of misinformation in digital media.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89AAA9-C9B3-8ADC-3A33-90674D0BEE34}"/>
              </a:ext>
            </a:extLst>
          </p:cNvPr>
          <p:cNvSpPr/>
          <p:nvPr/>
        </p:nvSpPr>
        <p:spPr>
          <a:xfrm>
            <a:off x="12782746" y="7748833"/>
            <a:ext cx="1762813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3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Project Overview and Objectives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3134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project aims to combat misinformation by building a detection system that analyzes news text for indicators of falsehood using advanced AI and NLP techniques.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815364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4784884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FFAD94"/>
          </a:solidFill>
          <a:ln/>
        </p:spPr>
      </p:sp>
      <p:sp>
        <p:nvSpPr>
          <p:cNvPr id="7" name="Shape 4"/>
          <p:cNvSpPr/>
          <p:nvPr/>
        </p:nvSpPr>
        <p:spPr>
          <a:xfrm>
            <a:off x="9718179" y="447520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AD94"/>
          </a:solidFill>
          <a:ln/>
        </p:spPr>
      </p:sp>
      <p:sp>
        <p:nvSpPr>
          <p:cNvPr id="8" name="Text 5"/>
          <p:cNvSpPr/>
          <p:nvPr/>
        </p:nvSpPr>
        <p:spPr>
          <a:xfrm>
            <a:off x="9922252" y="46453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537484" y="53823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Core Objective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37484" y="5872758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Classify news as fake or real via heuristics, machine learning, and semantic evaluation to promote informed public discourse.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AC531A-9841-CBAA-9790-AD9B9490A6BC}"/>
              </a:ext>
            </a:extLst>
          </p:cNvPr>
          <p:cNvSpPr/>
          <p:nvPr/>
        </p:nvSpPr>
        <p:spPr>
          <a:xfrm>
            <a:off x="12782746" y="7748833"/>
            <a:ext cx="1762813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624721"/>
            <a:ext cx="6789777" cy="708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Research Phase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075" y="1672709"/>
            <a:ext cx="7557849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conducted an extensive review of over 10 research papers on fake news detection, covering machine learning, deep learning, and large language models.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075" y="3241477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Key Findings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075" y="3822025"/>
            <a:ext cx="3502462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Compared traditional ML methods like SVM with DL approaches such as BERT for accuracy in sentiment and bias detection.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075" y="5713452"/>
            <a:ext cx="3502462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limitations in existing systems, including over-reliance on metadata and insufficient linguistic analysis.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083" y="3241477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Our 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083" y="3822025"/>
            <a:ext cx="3502462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Selected a hybrid method blending rule-based language heuristics with backend ML integration for robust classification.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083" y="5713452"/>
            <a:ext cx="3502462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Designed system architecture outlining frontend user interfaces, backend processing, and model prediction flows.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090" y="689015"/>
            <a:ext cx="7622619" cy="1358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System Design and Architecture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7090" y="2373511"/>
            <a:ext cx="7622619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architecture ensures seamless user interaction, from input to output, leveraging modern tools for efficient fake news detection.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090" y="3313509"/>
            <a:ext cx="7622619" cy="32870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59985" y="5977234"/>
            <a:ext cx="1729330" cy="216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Frontend Output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6759985" y="5216329"/>
            <a:ext cx="1729330" cy="216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Model Prediction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759985" y="4463109"/>
            <a:ext cx="1776646" cy="216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Preprocess &amp; Extract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759985" y="3702204"/>
            <a:ext cx="1729330" cy="216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User Input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6247090" y="6845022"/>
            <a:ext cx="7622619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Planned technologies include Python with Flask for backend, React.js for frontend, and NLP APIs for advanced sentiment and semantic processing.</a:t>
            </a:r>
            <a:endParaRPr lang="en-US" sz="17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F36E5F-FFE4-FF0C-B11E-A2EEA9CDDF8A}"/>
              </a:ext>
            </a:extLst>
          </p:cNvPr>
          <p:cNvSpPr/>
          <p:nvPr/>
        </p:nvSpPr>
        <p:spPr>
          <a:xfrm>
            <a:off x="12782746" y="7748833"/>
            <a:ext cx="1762813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620316"/>
            <a:ext cx="756499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Development Progress to Date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9503" y="2368272"/>
            <a:ext cx="756499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We've made solid strides in building the core components, establishing a functional foundation for the detection system.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015008" y="3682246"/>
            <a:ext cx="225504" cy="1683306"/>
          </a:xfrm>
          <a:prstGeom prst="roundRect">
            <a:avLst>
              <a:gd name="adj" fmla="val 42013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89503" y="3534251"/>
            <a:ext cx="676632" cy="676632"/>
          </a:xfrm>
          <a:prstGeom prst="roundRect">
            <a:avLst>
              <a:gd name="adj" fmla="val 6757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691" y="3661172"/>
            <a:ext cx="338257" cy="4229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691640" y="3569494"/>
            <a:ext cx="281963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Frontend Design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691640" y="4057174"/>
            <a:ext cx="6662857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intuitive interfaces including homepage, news input form, and results display, ensuring user-friendly experience with responsive React.js elements.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353264" y="5929432"/>
            <a:ext cx="225504" cy="1683306"/>
          </a:xfrm>
          <a:prstGeom prst="roundRect">
            <a:avLst>
              <a:gd name="adj" fmla="val 42013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1127760" y="5781437"/>
            <a:ext cx="676632" cy="676632"/>
          </a:xfrm>
          <a:prstGeom prst="roundRect">
            <a:avLst>
              <a:gd name="adj" fmla="val 6757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6948" y="5908358"/>
            <a:ext cx="338257" cy="42291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029897" y="5816679"/>
            <a:ext cx="353044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Backend Implementation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2029897" y="6304359"/>
            <a:ext cx="6324600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Developed basic server to manage input/output requests, with API routes prepared for model integration to handle data securely.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5260"/>
            <a:ext cx="6897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Research Paper Progress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876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Drafting the accompanying paper to document our methodology, findings, and contributions to AI-driven misinformation detection.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9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Completed Sections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076581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Abstract: Summarizes problem, approach, and expected impact on fake news challenges.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44584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Introduction: Details motivation from rising misinformation and project objectives.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537365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39828" y="349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Upcoming Sections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6239828" y="4076581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Outline for Implementation (tools and heuristics), Results (accuracy metrics), and Conclusion (implications and future work) to provide a comprehensive overview.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069B3A-B75B-3D22-A95C-3FD16749F545}"/>
              </a:ext>
            </a:extLst>
          </p:cNvPr>
          <p:cNvSpPr/>
          <p:nvPr/>
        </p:nvSpPr>
        <p:spPr>
          <a:xfrm>
            <a:off x="12782746" y="7748833"/>
            <a:ext cx="1762813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824" y="540425"/>
            <a:ext cx="10414397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Mathematical Background: Text Heuristics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7824" y="1547574"/>
            <a:ext cx="1325475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heuristics capture linguistic patterns indicative of fake news, such as bias and unnatural phrasing, enhancing model accuracy.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87824" y="2083118"/>
            <a:ext cx="442198" cy="442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326475" y="2150626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Zipf's Law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26475" y="2575441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Measures word frequency distribution: f(r) = C / r^s, where deviations signal manipulated text.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687824" y="3282910"/>
            <a:ext cx="442198" cy="442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326475" y="3350419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Lexical Diversity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326475" y="3775234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Ratio of unique words to total: Unique Words / Total Words; low diversity often marks repetitive fake content.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87824" y="4482703"/>
            <a:ext cx="442198" cy="442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26475" y="4550212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Sentiment Polarity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326475" y="4975027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Score = P_pos - P_neg; extreme polarities reveal emotional manipulation in headlines.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687824" y="5682496"/>
            <a:ext cx="442198" cy="442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26475" y="5750004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Readability (FRE)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326475" y="6174819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FRE = 206.835 - 1.015(Words/Sentences) - 84.6(Syllables/Words); simplified fakes score suspiciously high.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7824" y="6882289"/>
            <a:ext cx="442198" cy="442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326475" y="6949797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Emotion Bias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326475" y="7374612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 = Σ (w_i × s_i); weighted emotional scores detect sensationalism and bias.</a:t>
            </a:r>
            <a:endParaRPr lang="en-US" sz="15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87D235-3A26-7264-D1F8-2556F888D313}"/>
              </a:ext>
            </a:extLst>
          </p:cNvPr>
          <p:cNvSpPr/>
          <p:nvPr/>
        </p:nvSpPr>
        <p:spPr>
          <a:xfrm>
            <a:off x="12782746" y="7748833"/>
            <a:ext cx="1762813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425" y="577334"/>
            <a:ext cx="6847403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Next Steps and Conclusion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3425" y="1546503"/>
            <a:ext cx="7677150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project advances steadily, transitioning from foundational research to practical deployment for real-world impact.</a:t>
            </a:r>
            <a:endParaRPr lang="en-US" sz="16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" y="2452807"/>
            <a:ext cx="1047750" cy="15428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90725" y="2662357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Immediate Actions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990725" y="3115508"/>
            <a:ext cx="6419850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Finalize backend logic, integrate LLM/ML models, and connect predictions to frontend for live testing.</a:t>
            </a:r>
            <a:endParaRPr lang="en-US" sz="16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425" y="3995618"/>
            <a:ext cx="1047750" cy="154281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90725" y="420516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Paper Completion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1990725" y="4658320"/>
            <a:ext cx="6419850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methodology, results, and conclusion sections, targeting a polished submission.</a:t>
            </a:r>
            <a:endParaRPr lang="en-US" sz="16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425" y="5538430"/>
            <a:ext cx="1047750" cy="154281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90725" y="5747980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Times New Roman" panose="02020603050405020304" pitchFamily="18" charset="0"/>
                <a:ea typeface="Merriweather Bold" pitchFamily="34" charset="-122"/>
                <a:cs typeface="Times New Roman" panose="02020603050405020304" pitchFamily="18" charset="0"/>
              </a:rPr>
              <a:t>Final Goals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1990725" y="6201132"/>
            <a:ext cx="6419850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Deliver a working prototype using NLP heuristics to identify fake news, with demo for evaluation.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733425" y="7316986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638</Words>
  <Application>Microsoft Office PowerPoint</Application>
  <PresentationFormat>Custom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Open Sans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amey medewar</cp:lastModifiedBy>
  <cp:revision>4</cp:revision>
  <dcterms:created xsi:type="dcterms:W3CDTF">2025-10-04T04:58:05Z</dcterms:created>
  <dcterms:modified xsi:type="dcterms:W3CDTF">2025-10-04T05:06:03Z</dcterms:modified>
</cp:coreProperties>
</file>